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>
        <p:scale>
          <a:sx n="100" d="100"/>
          <a:sy n="100" d="100"/>
        </p:scale>
        <p:origin x="58" y="-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581F1-3A91-4323-9223-3408029879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36F255-C024-49EE-9E35-D4D6359D54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B820EE-C661-4EA7-8874-53715E1C2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D8F44-F1E3-46E1-9A02-293B9319A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D6C1C-5ECD-4558-888F-011E18BB9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7744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F1870-678D-4D23-AF45-3D5218FB4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FA55DD-7D90-4186-ACC4-17DA41320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5B1EC6-5F9D-47BB-BE6E-2A9D84BD1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41DAFC-B14F-4ACD-B31B-7652E7E8A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FE7735-6647-49B4-B821-22646A6511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615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7CECFA-D9E2-4539-B8C6-E841B2D192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016E0B-4A73-45B3-A11A-2B27243102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6A1B5-3BEA-48FB-AED2-33E963D8E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7D0FA4-D0C9-40AE-8E23-C3CB46837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E14AB-F94A-407C-AD06-1613FBDAF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9091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1D869-7680-44AC-B450-AFC814A54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0C372-3814-458A-9D53-3B4078961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E89337-4C9F-472D-9701-1DD565308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6BE77-DE83-4FB8-8AB3-A95528795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A207F-5CC6-4A98-A120-A75A44CB87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639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AE04B-47E4-46C4-A7C1-E42556593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BE7601-8C16-486F-B98D-4BDA836282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749E16-F0B6-49F2-B2AA-137F08604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242FD-BB43-4684-AB47-0180F8D34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D2443E-0400-4D46-9E5F-52CC65E87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418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4B96B-61F9-42B7-AC70-20F457FE9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09B19-FD67-4402-AEE8-BC906792E6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56E94E-571C-4FCD-920A-9957E6027D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DEBDB-66BD-4E97-B4F3-62B3A59DF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53C857-EA52-42A1-91EF-61158CEFA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E0215-0B56-4E09-B951-C56318844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988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1DC31-40BF-46F7-9B78-196DDD969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855B76-A3F8-43B8-A8B3-7A9347E28E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24A94C-1F68-4B1E-856B-52F3C7600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5FCCA8-1D91-4A7E-B1C3-B6533432E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C627B4-4C88-448A-8DFB-480E12FB9C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C5C378-A8EF-4363-B51F-B9386C8A9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C0DB83-6AE0-4A2A-85AF-A9221F81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1A5B13-1BFB-48FF-BE8F-D6FBBF3C1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029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742DE-9BDD-4E80-8BDB-AD737BE83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B2582-FDAC-4E0A-B8D3-2C6577A00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82AB37-0CE7-473B-A4ED-99EC50B49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88446E-AB97-4E49-9129-D96D08286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522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844AF13-1539-4A28-AA91-697715C1C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73F6B9-6BF3-4EB2-8E76-211A5E5D9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460FD-1F18-4F1D-98A2-BD279119D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647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8409E-EC2C-44D6-A316-6DE8A1646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FDADAC-A99B-4D7E-84EC-B8A1377DCE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D38805-CD7D-4614-B027-C54616142B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7BA6A3-5452-4767-895E-027F7005C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8306CF-5AD5-4451-ACD5-699AA3032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C20C72-DEA6-4082-BC28-ACF5FC4FC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946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8187-57FC-4EEB-A3BF-123F9D047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6B5165-42C9-47A2-82E1-E61DF057A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E9C01-0AF8-4900-B6A7-9102968FE6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D3CAA-831F-48FB-AB6A-23B232D3D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00B697-DCE4-4EAC-925E-0AD2F8770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8533D-5EEA-4D3B-92B6-DC6A512A2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273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A6E164-D21F-4A93-896A-50BCD499E8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1DD894-7F30-4B6F-A210-61E84429CE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F99DE-2D31-4FA0-80EC-5CF055C15C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0FF42-0881-478A-A214-540358DD43D4}" type="datetimeFigureOut">
              <a:rPr lang="en-US" smtClean="0"/>
              <a:t>11/2/2019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1D453-190F-4C91-9A8E-F7C8BBB3BF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16732B-C5A1-40E0-9E2E-A6BD93D6D6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92A2D-22F4-47A0-AB75-18867B7590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323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8CE35-CF33-4DF2-B654-AA98887635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Update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03C197-6C4B-4B47-9C3B-A4EBFAEA3E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764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38B20-F545-46DE-A422-FB3447F43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Requests Finished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87730-4418-4F12-A7EB-6985FDCDF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Changed title of “other” to “hold out”</a:t>
            </a:r>
          </a:p>
          <a:p>
            <a:r>
              <a:rPr lang="en-US" dirty="0"/>
              <a:t>Changed title of “validation” to testing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487430-81FD-4F33-AC59-CF44E1BA5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835275"/>
            <a:ext cx="5486400" cy="365760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52DD44E-3F4C-4311-8FFC-A7F70C7FBB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2835275"/>
            <a:ext cx="54864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310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0951B-A78F-47B3-9D96-B4778D451E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Study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1D877-C93E-4CFF-BB48-EAB354E74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70860" y="1416368"/>
            <a:ext cx="5852160" cy="438912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/>
              <p:nvPr/>
            </p:nvSpPr>
            <p:spPr>
              <a:xfrm>
                <a:off x="2155102" y="5805488"/>
                <a:ext cx="8034196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dirty="0"/>
                  <a:t>Figure 1: Plot showing the impact of nodes on the Coefficient of Determination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). </a:t>
                </a:r>
              </a:p>
              <a:p>
                <a:r>
                  <a:rPr lang="en-US" dirty="0"/>
                  <a:t>The simulation was done using one layer(red triangles), two layers(black circles), three layers (magenta hexagons), and four layers(blue diamonds).</a:t>
                </a:r>
              </a:p>
            </p:txBody>
          </p:sp>
        </mc:Choice>
        <mc:Fallback>
          <p:sp>
            <p:nvSpPr>
              <p:cNvPr id="5" name="TextBox 5">
                <a:extLst>
                  <a:ext uri="{FF2B5EF4-FFF2-40B4-BE49-F238E27FC236}">
                    <a16:creationId xmlns:a16="http://schemas.microsoft.com/office/drawing/2014/main" id="{43EB0DC0-8077-44C7-A626-980A492D52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5102" y="5805488"/>
                <a:ext cx="8034196" cy="923330"/>
              </a:xfrm>
              <a:prstGeom prst="rect">
                <a:avLst/>
              </a:prstGeom>
              <a:blipFill>
                <a:blip r:embed="rId3"/>
                <a:stretch>
                  <a:fillRect l="-683" t="-3289" r="-1139" b="-9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C12290A-0DB9-42B2-8357-653609F9C91C}"/>
              </a:ext>
            </a:extLst>
          </p:cNvPr>
          <p:cNvCxnSpPr>
            <a:cxnSpLocks/>
          </p:cNvCxnSpPr>
          <p:nvPr/>
        </p:nvCxnSpPr>
        <p:spPr>
          <a:xfrm flipV="1">
            <a:off x="2468880" y="2369821"/>
            <a:ext cx="1813560" cy="723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DF50D77-1459-4ACA-9574-3B201620FC19}"/>
              </a:ext>
            </a:extLst>
          </p:cNvPr>
          <p:cNvSpPr txBox="1"/>
          <p:nvPr/>
        </p:nvSpPr>
        <p:spPr>
          <a:xfrm>
            <a:off x="217170" y="2828121"/>
            <a:ext cx="250317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presentation, I prepared, this was included…one layer is best. If would you are worried about overfitting you can try 10 or 20</a:t>
            </a:r>
          </a:p>
        </p:txBody>
      </p:sp>
    </p:spTree>
    <p:extLst>
      <p:ext uri="{BB962C8B-B14F-4D97-AF65-F5344CB8AC3E}">
        <p14:creationId xmlns:p14="http://schemas.microsoft.com/office/powerpoint/2010/main" val="2944609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65DA9-6FAC-45D7-BCD4-1E75CD976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 Study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D181CA-361C-4D77-97BF-36761D9FA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base already is able to test and will actually output a datafile just need to input layers and nodes:</a:t>
            </a:r>
          </a:p>
          <a:p>
            <a:r>
              <a:rPr lang="en-US" dirty="0"/>
              <a:t>In the example: ANNs with 6-150 nodes were tested with 4 layers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921627-229D-4E15-9CE3-DEB1482704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337" y="3220487"/>
            <a:ext cx="11296650" cy="213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9EF644F-36EE-491B-8C72-7B71006EAA67}"/>
              </a:ext>
            </a:extLst>
          </p:cNvPr>
          <p:cNvSpPr/>
          <p:nvPr/>
        </p:nvSpPr>
        <p:spPr>
          <a:xfrm>
            <a:off x="1534160" y="3688079"/>
            <a:ext cx="4841240" cy="29463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7707E9-4401-484C-A777-99D91291E1B0}"/>
              </a:ext>
            </a:extLst>
          </p:cNvPr>
          <p:cNvSpPr/>
          <p:nvPr/>
        </p:nvSpPr>
        <p:spPr>
          <a:xfrm>
            <a:off x="1534160" y="3982719"/>
            <a:ext cx="919480" cy="12700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010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136</Words>
  <Application>Microsoft Office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Update</vt:lpstr>
      <vt:lpstr>Requests Finished</vt:lpstr>
      <vt:lpstr>Layers Study</vt:lpstr>
      <vt:lpstr>Layers Study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Tim Quah</dc:creator>
  <cp:lastModifiedBy>Tim Quah</cp:lastModifiedBy>
  <cp:revision>3</cp:revision>
  <dcterms:created xsi:type="dcterms:W3CDTF">2019-11-03T06:14:07Z</dcterms:created>
  <dcterms:modified xsi:type="dcterms:W3CDTF">2019-11-03T06:41:45Z</dcterms:modified>
</cp:coreProperties>
</file>

<file path=docProps/thumbnail.jpeg>
</file>